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87a2e5533aaf554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87a2e5533aaf554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87a2e5533aaf554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87a2e5533aaf554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Pre </a:t>
            </a:r>
            <a:r>
              <a:rPr lang="en-GB"/>
              <a:t>metric-units of FRANCE</a:t>
            </a:r>
            <a:endParaRPr/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0" y="1105275"/>
            <a:ext cx="9144000" cy="403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Before </a:t>
            </a:r>
            <a:r>
              <a:rPr lang="en-GB"/>
              <a:t>metric units was invented France used around 250,000 different local definitions.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Pied du Roi Was a common unit used by scientists in Paris measuring roughly </a:t>
            </a:r>
            <a:r>
              <a:rPr b="1" lang="en-GB" u="sng"/>
              <a:t>32.48cm,</a:t>
            </a:r>
            <a:endParaRPr b="1" u="sng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-GB" u="sng"/>
              <a:t>  </a:t>
            </a:r>
            <a:endParaRPr b="1" u="sng"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6758" y="2134794"/>
            <a:ext cx="3530925" cy="2824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2003" y="2134804"/>
            <a:ext cx="3766323" cy="28247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Importance</a:t>
            </a:r>
            <a:r>
              <a:rPr lang="en-GB"/>
              <a:t> of pre metric units in France </a:t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-60475" y="1017725"/>
            <a:ext cx="9204600" cy="412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The pre-metric system was a symbol of the Old Regime: localized, unequal, and confusing. Its replacement by the metric system wasn't just a change in math; it was a democratic revolution that turned "subjects" into "citizens" by giving everyone the same standard of truth in the marketplace.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Images of pre metric units.     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1885" y="2783155"/>
            <a:ext cx="2281025" cy="22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81126" y="2711018"/>
            <a:ext cx="2105025" cy="2171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